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28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9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9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34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98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36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42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7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89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76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8C00E-D49B-4210-9E8D-795754F40D58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16F45-05FE-4F0D-B91B-9F15883EA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0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9170"/>
            <a:ext cx="12192000" cy="51831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8305" y="556953"/>
            <a:ext cx="87034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 TRÁI CÂY</a:t>
            </a:r>
            <a:endParaRPr lang="en-US" sz="8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18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21082" y="365451"/>
            <a:ext cx="4907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2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99" y="0"/>
            <a:ext cx="724869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14706" y="1138844"/>
            <a:ext cx="4397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mẻ</a:t>
            </a:r>
            <a:endParaRPr lang="en-US" sz="40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8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52" y="-1"/>
            <a:ext cx="6785599" cy="6616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80713" y="1221971"/>
            <a:ext cx="39984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  <a:p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23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88226" y="182880"/>
            <a:ext cx="4846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sầu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0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1221693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9193" y="5311833"/>
            <a:ext cx="46602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gang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38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" y="76546"/>
            <a:ext cx="8017164" cy="67819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8328" y="1255222"/>
            <a:ext cx="41397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sần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51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00705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7775" y="507076"/>
            <a:ext cx="507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è trái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1203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3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65</Words>
  <Application>Microsoft Office PowerPoint</Application>
  <PresentationFormat>Widescreen</PresentationFormat>
  <Paragraphs>16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7</cp:revision>
  <dcterms:created xsi:type="dcterms:W3CDTF">2026-04-16T07:38:51Z</dcterms:created>
  <dcterms:modified xsi:type="dcterms:W3CDTF">2026-04-16T08:51:12Z</dcterms:modified>
</cp:coreProperties>
</file>